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55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437" autoAdjust="0"/>
  </p:normalViewPr>
  <p:slideViewPr>
    <p:cSldViewPr>
      <p:cViewPr varScale="1">
        <p:scale>
          <a:sx n="95" d="100"/>
          <a:sy n="95" d="100"/>
        </p:scale>
        <p:origin x="-3564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4294967295"/>
          </p:nvPr>
        </p:nvSpPr>
        <p:spPr>
          <a:xfrm>
            <a:off x="142852" y="4000495"/>
            <a:ext cx="6500858" cy="214315"/>
          </a:xfrm>
        </p:spPr>
        <p:txBody>
          <a:bodyPr anchor="ctr">
            <a:noAutofit/>
          </a:bodyPr>
          <a:lstStyle/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филиале ГКУ КК ЦЗН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Краснодарского края в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Темрюкском районе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</a:rPr>
              <a:t>по адресу: г. Темрюк, ул. Ленина,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</a:rPr>
              <a:t>48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</a:rPr>
              <a:t>состоится</a:t>
            </a:r>
          </a:p>
          <a:p>
            <a:pPr marL="108000" indent="-108000" algn="ctr">
              <a:lnSpc>
                <a:spcPts val="4000"/>
              </a:lnSpc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Ярмарка вакансий рабочих мест для замещения вакансии </a:t>
            </a: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Стрелок</a:t>
            </a: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endParaRPr lang="ru-RU" sz="2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Керченский филиал ФГУП</a:t>
            </a:r>
          </a:p>
          <a:p>
            <a:pPr marL="108000" indent="-10800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«УВО Минтранса России» </a:t>
            </a:r>
          </a:p>
          <a:p>
            <a:pPr>
              <a:lnSpc>
                <a:spcPts val="2500"/>
              </a:lnSpc>
            </a:pPr>
            <a:endParaRPr lang="ru-RU" sz="2000" b="1" dirty="0">
              <a:solidFill>
                <a:schemeClr val="accent3">
                  <a:lumMod val="10000"/>
                </a:schemeClr>
              </a:solidFill>
            </a:endParaRPr>
          </a:p>
        </p:txBody>
      </p:sp>
      <p:sp>
        <p:nvSpPr>
          <p:cNvPr id="8" name="Текст 6"/>
          <p:cNvSpPr txBox="1">
            <a:spLocks/>
          </p:cNvSpPr>
          <p:nvPr/>
        </p:nvSpPr>
        <p:spPr>
          <a:xfrm>
            <a:off x="0" y="4572000"/>
            <a:ext cx="6943732" cy="2027361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90" y="7572396"/>
            <a:ext cx="6215106" cy="104644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endParaRPr lang="ru-RU" sz="14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ru-RU" sz="1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1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500562"/>
            <a:ext cx="14001800" cy="2554545"/>
          </a:xfrm>
          <a:prstGeom prst="rect">
            <a:avLst/>
          </a:prstGeom>
          <a:noFill/>
        </p:spPr>
        <p:txBody>
          <a:bodyPr wrap="square" numCol="2" rtlCol="0" anchor="ctr">
            <a:spAutoFit/>
          </a:bodyPr>
          <a:lstStyle/>
          <a:p>
            <a:pPr algn="ctr"/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7000892"/>
            <a:ext cx="685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900" dirty="0" smtClean="0">
                <a:solidFill>
                  <a:schemeClr val="accent3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00240" y="6643702"/>
            <a:ext cx="47149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доставка к месту службы из г.Темрюк и   г.Анапа (место работы - площадка досмотра «Тамань» со стороны Краснодарского края);  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оплата обучения и аттестации;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обеспечение форменной одеждой;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сменный график работы, 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зарплата 9000 руб. за смену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/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https://avatars.mds.yandex.net/i?id=a55c81e36c90e1f2fa10ba647124e6c0b7512738-4539108-images-thumbs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52" y="285720"/>
            <a:ext cx="271464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2786058" y="500034"/>
            <a:ext cx="37147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FF0000"/>
                </a:solidFill>
              </a:rPr>
              <a:t>16 декабря 2025 г.</a:t>
            </a:r>
          </a:p>
          <a:p>
            <a:pPr algn="ctr"/>
            <a:r>
              <a:rPr lang="ru-RU" sz="2600" b="1" dirty="0" smtClean="0">
                <a:solidFill>
                  <a:srgbClr val="FF0000"/>
                </a:solidFill>
              </a:rPr>
              <a:t>с 10.00 до 11.00 часов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66" y="5643570"/>
            <a:ext cx="1562094" cy="1773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689</TotalTime>
  <Words>100</Words>
  <PresentationFormat>Экран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Справедливость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94</cp:revision>
  <dcterms:created xsi:type="dcterms:W3CDTF">2022-11-26T12:34:33Z</dcterms:created>
  <dcterms:modified xsi:type="dcterms:W3CDTF">2025-12-10T05:52:03Z</dcterms:modified>
</cp:coreProperties>
</file>